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5" r:id="rId7"/>
    <p:sldId id="284" r:id="rId8"/>
    <p:sldId id="286" r:id="rId9"/>
    <p:sldId id="287" r:id="rId10"/>
    <p:sldId id="291" r:id="rId11"/>
    <p:sldId id="300" r:id="rId12"/>
    <p:sldId id="289" r:id="rId13"/>
    <p:sldId id="290" r:id="rId14"/>
    <p:sldId id="293" r:id="rId15"/>
    <p:sldId id="294" r:id="rId16"/>
    <p:sldId id="296" r:id="rId17"/>
    <p:sldId id="298" r:id="rId18"/>
    <p:sldId id="297" r:id="rId19"/>
    <p:sldId id="29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тюльпана из бумаги в технике «Оригами»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2000240"/>
            <a:ext cx="4286280" cy="1714512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Полученный ромб разворачиваем внутренней стороной так, чтобы получилась фигура без видимых стыков, т. е. стороны должны быть гладкими</a:t>
            </a:r>
            <a:r>
              <a:rPr lang="ru-RU" sz="2000" dirty="0" smtClean="0"/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602" name="Picture 2" descr="https://www.maam.ru/upload/blogs/detsad-392689-15269085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9"/>
            <a:ext cx="4288396" cy="3214709"/>
          </a:xfrm>
          <a:prstGeom prst="rect">
            <a:avLst/>
          </a:prstGeom>
          <a:noFill/>
        </p:spPr>
      </p:pic>
      <p:pic>
        <p:nvPicPr>
          <p:cNvPr id="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72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2000240"/>
            <a:ext cx="4286280" cy="1714512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Правый и левый углы загибаем к центру, немного внахлест.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2" name="Picture 2" descr="https://www.maam.ru/upload/blogs/detsad-392689-15269086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80" cy="3213122"/>
          </a:xfrm>
          <a:prstGeom prst="rect">
            <a:avLst/>
          </a:prstGeom>
          <a:noFill/>
        </p:spPr>
      </p:pic>
      <p:pic>
        <p:nvPicPr>
          <p:cNvPr id="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786314" y="2000241"/>
            <a:ext cx="4214842" cy="1214445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Переворачиваем и точно так же загибаем углы к центру</a:t>
            </a:r>
            <a:r>
              <a:rPr lang="ru-RU" sz="2000" dirty="0" smtClean="0"/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www.maam.ru/upload/blogs/detsad-392689-15269087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9"/>
            <a:ext cx="4286279" cy="3213122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2000241"/>
            <a:ext cx="4357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Заправляем один уголок в другой с обеих сторон.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 descr="https://www.maam.ru/upload/blogs/detsad-392689-15269088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3929090" cy="2945363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4357694"/>
            <a:ext cx="500066" cy="300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2000241"/>
            <a:ext cx="4357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Отрезаем край</a:t>
            </a:r>
            <a:r>
              <a:rPr lang="ru-RU" sz="2000" dirty="0" smtClean="0"/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www.maam.ru/upload/blogs/detsad-392689-15269091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5" y="1714489"/>
            <a:ext cx="4097802" cy="3071834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500570"/>
            <a:ext cx="571504" cy="300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000240"/>
            <a:ext cx="2643206" cy="642942"/>
          </a:xfrm>
        </p:spPr>
        <p:txBody>
          <a:bodyPr>
            <a:noAutofit/>
          </a:bodyPr>
          <a:lstStyle/>
          <a:p>
            <a:pPr marL="0" indent="432000" algn="r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Через отверстие надуваем тюльпан.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698" name="Picture 2" descr="https://www.maam.ru/upload/blogs/detsad-392689-1526909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4214842" cy="3159571"/>
          </a:xfrm>
          <a:prstGeom prst="rect">
            <a:avLst/>
          </a:prstGeom>
          <a:noFill/>
        </p:spPr>
      </p:pic>
      <p:pic>
        <p:nvPicPr>
          <p:cNvPr id="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572008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746" name="Picture 2" descr="https://www.maam.ru/upload/blogs/detsad-392689-15269093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1714489"/>
            <a:ext cx="4286280" cy="321312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29190" y="2000240"/>
            <a:ext cx="3929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Отгибаем лепестки сверху. Делаем все аккуратно и не спеша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357686" y="2071679"/>
            <a:ext cx="4429156" cy="1000131"/>
          </a:xfrm>
        </p:spPr>
        <p:txBody>
          <a:bodyPr>
            <a:noAutofit/>
          </a:bodyPr>
          <a:lstStyle/>
          <a:p>
            <a:pPr marL="0" indent="447675" algn="ctr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приступаем к изготовлению стебля и листочков</a:t>
            </a:r>
            <a:r>
              <a:rPr lang="ru-RU" sz="2000" dirty="0" smtClean="0"/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www.maam.ru/upload/blogs/detsad-392689-1526909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14488"/>
            <a:ext cx="2668336" cy="2000264"/>
          </a:xfrm>
          <a:prstGeom prst="rect">
            <a:avLst/>
          </a:prstGeom>
          <a:noFill/>
        </p:spPr>
      </p:pic>
      <p:pic>
        <p:nvPicPr>
          <p:cNvPr id="33796" name="Picture 4" descr="https://www.maam.ru/upload/blogs/detsad-392689-1526909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714752"/>
            <a:ext cx="2573038" cy="1928826"/>
          </a:xfrm>
          <a:prstGeom prst="rect">
            <a:avLst/>
          </a:prstGeom>
          <a:noFill/>
        </p:spPr>
      </p:pic>
      <p:pic>
        <p:nvPicPr>
          <p:cNvPr id="9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3500438"/>
            <a:ext cx="357191" cy="214314"/>
          </a:xfrm>
          <a:prstGeom prst="rect">
            <a:avLst/>
          </a:prstGeom>
          <a:noFill/>
        </p:spPr>
      </p:pic>
      <p:pic>
        <p:nvPicPr>
          <p:cNvPr id="10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5443551"/>
            <a:ext cx="357190" cy="21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857752" y="2071679"/>
            <a:ext cx="4143404" cy="928693"/>
          </a:xfrm>
        </p:spPr>
        <p:txBody>
          <a:bodyPr>
            <a:noAutofit/>
          </a:bodyPr>
          <a:lstStyle/>
          <a:p>
            <a:pPr marL="0" indent="447675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Вставляем стебель в отверстие и приклеиваем листочки.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2" name="Picture 4" descr="https://www.maam.ru/upload/blogs/detsad-392689-15269096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80" cy="3213123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72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2000240"/>
            <a:ext cx="4429156" cy="928694"/>
          </a:xfrm>
        </p:spPr>
        <p:txBody>
          <a:bodyPr>
            <a:no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такой чудесный букет весенних тюльпанов получился.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4818" name="Picture 2" descr="https://www.maam.ru/upload/blogs/detsad-392689-15269098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01" y="1428737"/>
            <a:ext cx="3214709" cy="2143139"/>
          </a:xfrm>
          <a:prstGeom prst="rect">
            <a:avLst/>
          </a:prstGeom>
          <a:noFill/>
        </p:spPr>
      </p:pic>
      <p:pic>
        <p:nvPicPr>
          <p:cNvPr id="34820" name="Picture 4" descr="https://www.maam.ru/upload/blogs/detsad-392689-15269100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3571876"/>
            <a:ext cx="2858933" cy="2143140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357562"/>
            <a:ext cx="428628" cy="238127"/>
          </a:xfrm>
          <a:prstGeom prst="rect">
            <a:avLst/>
          </a:prstGeom>
          <a:noFill/>
        </p:spPr>
      </p:pic>
      <p:pic>
        <p:nvPicPr>
          <p:cNvPr id="8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48254" y="5500702"/>
            <a:ext cx="381002" cy="228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3438" y="2060848"/>
            <a:ext cx="439305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Тюльпан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является символом чистой любви, верности и нежности. Появление первых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тюльпанов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клумбах развеивает в воздухе весеннее настроение. Но, увы, этого настроения хватает не на долго.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того чтобы удержать весну в своей душе на длительный период вам предлагаю сделать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тюльпаны из бумаги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которыми можно украсить весь дом.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Мастер-класс по изготовлению тюльпана из бумаги в технике «Оригами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14554"/>
            <a:ext cx="4000528" cy="3158312"/>
          </a:xfrm>
          <a:prstGeom prst="rect">
            <a:avLst/>
          </a:prstGeom>
          <a:noFill/>
        </p:spPr>
      </p:pic>
      <p:pic>
        <p:nvPicPr>
          <p:cNvPr id="102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5072074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857752" y="2071679"/>
            <a:ext cx="4000528" cy="2000264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 изготовления тюльпана нам понадобится: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Цветная бумага ножницы и клей.</a:t>
            </a:r>
          </a:p>
          <a:p>
            <a:pPr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www.maam.ru/upload/blogs/detsad-392689-15269079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80" cy="3320193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714884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Берём лист бумаги, предназначенный для бутона, и сгибаем его по диагонали. Лишнюю часть отрезаем.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2" descr="https://www.maam.ru/upload/blogs/detsad-392689-15269080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9"/>
            <a:ext cx="4288396" cy="3214709"/>
          </a:xfrm>
          <a:prstGeom prst="rect">
            <a:avLst/>
          </a:prstGeom>
          <a:noFill/>
        </p:spPr>
      </p:pic>
      <p:pic>
        <p:nvPicPr>
          <p:cNvPr id="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29190" y="2060848"/>
            <a:ext cx="3675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Получается ровный квадрат с диагональным сгибом.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www.maam.ru/upload/blogs/detsad-392689-15269081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4286279" cy="3213122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714884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786314" y="2071679"/>
            <a:ext cx="3786214" cy="1571635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Делаем второй сгиб так, чтобы диагонали пересекались.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www.maam.ru/upload/blogs/detsad-392689-15269082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309953" cy="3230869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7"/>
            <a:ext cx="544291" cy="285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www.maam.ru/upload/blogs/detsad-392689-15269083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85926"/>
            <a:ext cx="4383695" cy="32861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72066" y="2000241"/>
            <a:ext cx="40719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верхние углы вдавливаем внутрь, чтобы получился треугольник.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786322"/>
            <a:ext cx="612327" cy="285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714876" y="2071679"/>
            <a:ext cx="4214842" cy="1143007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Нижние уголки поднимаем к вершине треугольника, после чего получается ромб.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www.maam.ru/upload/blogs/detsad-392689-15269083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80" cy="3213122"/>
          </a:xfrm>
          <a:prstGeom prst="rect">
            <a:avLst/>
          </a:prstGeom>
          <a:noFill/>
        </p:spPr>
      </p:pic>
      <p:pic>
        <p:nvPicPr>
          <p:cNvPr id="7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643446"/>
            <a:ext cx="500066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Переворачиваем заготовку и делаем тоже самое с обратной стороны.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www.maam.ru/upload/blogs/detsad-392689-15269084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572031" cy="3427331"/>
          </a:xfrm>
          <a:prstGeom prst="rect">
            <a:avLst/>
          </a:prstGeom>
          <a:noFill/>
        </p:spPr>
      </p:pic>
      <p:pic>
        <p:nvPicPr>
          <p:cNvPr id="6" name="Picture 2" descr="C:\Users\Admin\Desktop\kisspng-tulip-drawing-clip-art-tulip-material-5adccd4512cae0.723474731524419909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857760"/>
            <a:ext cx="571504" cy="30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157</Words>
  <Application>Microsoft Office PowerPoint</Application>
  <PresentationFormat>Экран (4:3)</PresentationFormat>
  <Paragraphs>30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 Мастер-класс по изготовлению тюльпана из бумаги в технике «Оригами»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  <vt:lpstr>Кружок декоративно-прикладного творчества</vt:lpstr>
      <vt:lpstr>Слайд 7</vt:lpstr>
      <vt:lpstr>Кружок декоративно-прикладного творчества</vt:lpstr>
      <vt:lpstr>Слайд 9</vt:lpstr>
      <vt:lpstr>Слайд 10</vt:lpstr>
      <vt:lpstr>Слайд 11</vt:lpstr>
      <vt:lpstr>Кружок декоративно-прикладного творчества</vt:lpstr>
      <vt:lpstr>Слайд 13</vt:lpstr>
      <vt:lpstr>Слайд 14</vt:lpstr>
      <vt:lpstr>Слайд 15</vt:lpstr>
      <vt:lpstr>Слайд 16</vt:lpstr>
      <vt:lpstr>Кружок декоративно-прикладного творчества</vt:lpstr>
      <vt:lpstr>Кружок декоративно-прикладного творчества</vt:lpstr>
      <vt:lpstr>Слайд 19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206</cp:revision>
  <dcterms:created xsi:type="dcterms:W3CDTF">2013-09-30T22:23:58Z</dcterms:created>
  <dcterms:modified xsi:type="dcterms:W3CDTF">2020-04-09T13:04:46Z</dcterms:modified>
</cp:coreProperties>
</file>